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7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7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0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8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3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4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664" y="444333"/>
            <a:ext cx="866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земельный участок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64" y="5474762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Строительство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автомойки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Краснодарский край, Ленинградский район, станица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Крыловская, ул. Прифермовская, 2В</a:t>
            </a: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1087" y="1094491"/>
            <a:ext cx="77461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2 338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250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газоснабжение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400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водоснабжение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10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земли населенных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 МВт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для строительства и эксплуатации автомобильной мойки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</a:t>
            </a:r>
            <a:r>
              <a:rPr kumimoji="0" lang="ru-RU" sz="11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зона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ИТ-2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Зона транспортной 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Хранение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автотранспорта.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Служебные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гаражи.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Объекты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придорожного сервиса.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4) Заправка транспортных средств.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Обеспечение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дорожного отдыха.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Автомобильные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мойки.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7) Ремонт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автомобилей.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Стоянки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транспорта общего пользования.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номер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 23:19:0901000:1153</a:t>
            </a:r>
          </a:p>
        </p:txBody>
      </p:sp>
      <p:pic>
        <p:nvPicPr>
          <p:cNvPr id="10" name="Рисунок 9" descr="D:\ ДОКУМЕНТЫ ПЫРХОВА Set\ИНВЕСТИЦИИ 2020 год\Отчеты Инвестиции\Фото 11.12.2020\Уч.1 Крыловская автомойка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" y="1094491"/>
            <a:ext cx="2817296" cy="183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5" y="2971928"/>
            <a:ext cx="2817295" cy="20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2021-12-14T08:54:45Z</dcterms:created>
  <dcterms:modified xsi:type="dcterms:W3CDTF">2021-12-14T08:55:17Z</dcterms:modified>
</cp:coreProperties>
</file>