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61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8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1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8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49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81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70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22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1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6860" y="345273"/>
            <a:ext cx="803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Инвестиционный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земельный участок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765" y="5284347"/>
            <a:ext cx="9560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Планируемое использование: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Строительство завода по производству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пива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Адрес: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Краснодарский край, Ленинградский район, поселок Октябрьский, ул. Космонавтов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4285" y="1128632"/>
            <a:ext cx="78407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Основные характеристики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площадь (примерно)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44 000 м2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Удаленность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электроснабжение –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2 100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газоснабжение –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1 500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водоснабжение –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2 100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Категория земель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земли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населенных пунктов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Целевое использование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Зона СХ-1, сельскохозяйственные угодья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Территориальная зона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Растениеводство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Выращивание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зерновых и иных сельскохозяйственных культур.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3) Овощеводство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Выращивание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тонизирующих, лекарственных, цветочных культур.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5) Садоводство.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Кадастровый квартал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 23:19:1104005</a:t>
            </a:r>
          </a:p>
        </p:txBody>
      </p:sp>
      <p:pic>
        <p:nvPicPr>
          <p:cNvPr id="11" name="Рисунок 10" descr="D:\ ДОКУМЕНТЫ ПЫРХОВА Set\ИНВЕСТИЦИИ 2020 год\Отчеты Инвестиции\Фото 11.12.2020\Уч.3 Новоуманск Производство пива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5" y="1104357"/>
            <a:ext cx="2817295" cy="182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29765" y="2975859"/>
            <a:ext cx="2817295" cy="20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</cp:revision>
  <dcterms:created xsi:type="dcterms:W3CDTF">2021-12-14T10:29:18Z</dcterms:created>
  <dcterms:modified xsi:type="dcterms:W3CDTF">2021-12-14T10:30:21Z</dcterms:modified>
</cp:coreProperties>
</file>