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7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34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8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6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9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40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68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96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0527" y="444333"/>
            <a:ext cx="526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Инвестиционный 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943" y="5350686"/>
            <a:ext cx="11470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Планируемое использование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 Строительство завода по производству крахмала и патоки из зерен кукурузы в пос. Октябрьский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Новоуманского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сельского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поселения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Адрес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Краснодарский край, Ленинградский район, поселок Октябрьский, улица Западная, б/н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3258" y="1104358"/>
            <a:ext cx="6917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Основные характеристики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площадь (примерно)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100 000 м2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Удаленность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электроснабжение 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2 000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газоснабжение – 50 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водоснабжение – 10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Свободная мощность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2,65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МВт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Категория земель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земли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населенных пунктов 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Целевое использование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Зона СХ-1, сельскохозяйственные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угодья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Территориальная зона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1) Растениеводство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Выращивание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зерновых и иных сельскохозяйственных культур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3) Овощеводство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Выращивание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тонизирующих, лекарственных, цветочных культур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5) Садоводство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Выращивание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льна и конопли.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Кадастровый квартал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 23:19:1104014</a:t>
            </a:r>
          </a:p>
        </p:txBody>
      </p:sp>
      <p:pic>
        <p:nvPicPr>
          <p:cNvPr id="11" name="Рисунок 10" descr="D:\ ДОКУМЕНТЫ ПЫРХОВА Set\ИНВЕСТИЦИИ 2020 год\Отчеты Инвестиции\Фото 11.12.2020\П4 Новоуманск Крахмал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1" y="1104358"/>
            <a:ext cx="2803579" cy="182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29764" y="2975859"/>
            <a:ext cx="2817295" cy="20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Широкоэкранный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2021-12-14T13:19:50Z</dcterms:created>
  <dcterms:modified xsi:type="dcterms:W3CDTF">2021-12-14T13:20:16Z</dcterms:modified>
</cp:coreProperties>
</file>