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94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3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51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49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40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13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5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70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3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6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64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0527" y="444333"/>
            <a:ext cx="526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Инвестиционный проект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974" y="5525509"/>
            <a:ext cx="11974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Планируемое использование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 Строительство тепличного комплекса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Адрес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Краснодарский край, в границах ЗАО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Уманское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» Ленинградского района, участок 1, секция 1, контур 1110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7081" y="1104359"/>
            <a:ext cx="784071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Основные характеристики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площадь (примерно)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66 143 м2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Удаленность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электроснабжение –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3 000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газоснабжение –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2 000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водоснабжение – 300 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Свободная мощность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0,11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МВт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Категория земель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земли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сельскохозяйственного назначения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Целевое использование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земли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сельхозназначения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Территориальная зона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Зона П-5 выделена для обеспечения правовых условий формирования предприятий, производств и объектов V класса опасности, с низкими уровнями шума и загрязнения.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1) Хранение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и переработка сельскохозяйственной продукции.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2) Производственная деятельность.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Тяжелая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промышленность.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Автомобилестроительная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промышленность.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Легкая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промышленность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Пищевая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промышленность.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Строительная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промышленность.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Склады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Кадастровый квартал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23:19:1001000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:\ ДОКУМЕНТЫ ПЫРХОВА Set\ИНВЕСТИЦИИ 2020 год\Отчеты Инвестиции\Фото 11.12.2020\П3 Уманское теплич комплекс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1" y="1104359"/>
            <a:ext cx="2797046" cy="182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343481" y="2975859"/>
            <a:ext cx="2797046" cy="20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2021-12-14T13:23:35Z</dcterms:created>
  <dcterms:modified xsi:type="dcterms:W3CDTF">2021-12-14T13:23:58Z</dcterms:modified>
</cp:coreProperties>
</file>