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9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53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5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23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2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7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9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664" y="453497"/>
            <a:ext cx="832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земельный участок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764" y="5435503"/>
            <a:ext cx="1135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Строительство станции технического обслуживания легковых автомобилей до 5 постов (без малярно-жестяных работ), шиномонтажные мастерские, мойки автомобилей до двух постов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Краснодарский край, Ленинградский район, х. Коржи, ул. Строителей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408" y="1104356"/>
            <a:ext cx="788275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(примерно)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1 084 м2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100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газоснабжение – 600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водоснабжение – 10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0,032 МВт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земли населенных пунктов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нет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 Ж – 1Б. Зона застройки индивидуальными жилыми домами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индивидуального жилищного строительства.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ведения личного подсобного хозяйства (приусадебный земельный участок).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Административные здания организаций, обеспечивающих предоставление коммунальных 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4) Дома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социального обслуживания.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Хранение автотранспорта.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Объекты культурно-досуговой деятельности.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7) Оборудованные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площадки для занятий спортом.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квартал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23:19:0802013</a:t>
            </a:r>
          </a:p>
        </p:txBody>
      </p:sp>
      <p:pic>
        <p:nvPicPr>
          <p:cNvPr id="11" name="Рисунок 10" descr="D:\ ДОКУМЕНТЫ ПЫРХОВА Set\ИНВЕСТИЦИИ 2020 год\Отчеты Инвестиции\Фото 11.12.2020\Уч.2 Коржи СТО до 5 пост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4" y="1104356"/>
            <a:ext cx="2817296" cy="182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9765" y="2971928"/>
            <a:ext cx="2817295" cy="20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2021-12-14T10:11:11Z</dcterms:created>
  <dcterms:modified xsi:type="dcterms:W3CDTF">2021-12-14T10:11:43Z</dcterms:modified>
</cp:coreProperties>
</file>