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478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59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21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68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73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8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503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71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86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212745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212745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212745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669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01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290DF6-85F9-4B1A-A4AB-8ACDEE970F3B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14.12.2021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all" spc="20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74092D-0B59-4E00-9E57-1911A2DE395D}" type="slidenum">
              <a:rPr kumimoji="0" lang="ru-RU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074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4460" y="411885"/>
            <a:ext cx="8267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Инвестиционный земельный участок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4515" y="5336260"/>
            <a:ext cx="10810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Планируемое использование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: АЗС для легкового автотранспорта с количеством заправок не более 500 автомобилей в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сутки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Адрес: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Краснодарский край, Ленинградский район, хутор Белый, улица Горького,110 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94132" y="1104357"/>
            <a:ext cx="77461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Основные характеристики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 площадь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19 102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м2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Удаленность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 электроснабжение – 100 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                       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газоснабжение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 100 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                       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водоснабжение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 50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Свободная мощность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1,67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МВт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Категория земель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 земли населенных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пунктов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Целевое использование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 для сельскохозяйственного использования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Территориальная зона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  ОД-2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. Зона делового, общественного и коммерческого назначения местного значения.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) Хранение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автотранспорта.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) Общежития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3) Бытовое обслуживание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) Амбулаторно-поликлиническое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обслуживание.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5) Дошкольное, начальное и среднее общее образование.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6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) Объекты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культурно-досуговой деятельности.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7) Площадки для занятий спортом.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Кадастровый номер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:  23:19:0302014:1</a:t>
            </a:r>
          </a:p>
        </p:txBody>
      </p:sp>
      <p:pic>
        <p:nvPicPr>
          <p:cNvPr id="10" name="Рисунок 9" descr="D:\ ДОКУМЕНТЫ ПЫРХОВА Set\ИНВЕСТИЦИИ 2020 год\Отчеты Инвестиции\Фото 11.12.2020\Уч. 7 АЗС Белый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65" y="1104357"/>
            <a:ext cx="2817295" cy="18276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/>
          <p:cNvPicPr/>
          <p:nvPr/>
        </p:nvPicPr>
        <p:blipFill>
          <a:blip r:embed="rId3"/>
          <a:stretch>
            <a:fillRect/>
          </a:stretch>
        </p:blipFill>
        <p:spPr>
          <a:xfrm>
            <a:off x="329765" y="2994390"/>
            <a:ext cx="2817295" cy="200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7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Arial Black</vt:lpstr>
      <vt:lpstr>Franklin Gothic Book</vt:lpstr>
      <vt:lpstr>Franklin Gothic Medium</vt:lpstr>
      <vt:lpstr>Times New Roman</vt:lpstr>
      <vt:lpstr>Tunga</vt:lpstr>
      <vt:lpstr>Wingdings</vt:lpstr>
      <vt:lpstr>Углы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1</cp:revision>
  <dcterms:created xsi:type="dcterms:W3CDTF">2021-12-14T13:03:30Z</dcterms:created>
  <dcterms:modified xsi:type="dcterms:W3CDTF">2021-12-14T13:04:06Z</dcterms:modified>
</cp:coreProperties>
</file>