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9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5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7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2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91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42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5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12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78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5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3480" y="315205"/>
            <a:ext cx="784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земельный участок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006" y="5479105"/>
            <a:ext cx="11490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Строительство завода по производству (сборке) сельскохозяйственной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техники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Краснодарский край, Ленинградский район, ст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Ленинградская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ул.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Промышленная,8-А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0607" y="1104357"/>
            <a:ext cx="84024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90 258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электроснабжение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1 500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  газоснабжение 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600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  водоснабжение 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400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1,2 МВт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емли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населённых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пунктов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под иными объектами специального назначения (для площадки хранения трубы большого диаметра(ТБД))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Зона П-4 выделена для обеспечения правовых условий формирования предприятий, производств и объектов IV класса опасности, с низкими уровнями шума и загрязнения. Допускается широкий спектр коммерческих услуг, сопровождающих производственную деятельность. Сочетание различных видов разрешенного использования недвижимости в единой зоне возможно только при условии соблюдения нормативных санитарных требований.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1) Производственная деятельность.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2) Тяжелая промышленность.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3) Легкая промышленность.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4) Фармацевтическая промышленность.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5) Пищевая промышленность.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6)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Строительная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промышленность.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номер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 23:19:0106366:28</a:t>
            </a:r>
          </a:p>
        </p:txBody>
      </p:sp>
      <p:pic>
        <p:nvPicPr>
          <p:cNvPr id="12" name="Рисунок 11" descr="D:\ ДОКУМЕНТЫ ПЫРХОВА Set\ИНВЕСТИЦИИ 2020 год\Отчеты Инвестиции\Фото 11.12.2020\Уч.8 произв.с-х техни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5" y="1104357"/>
            <a:ext cx="2817295" cy="182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t="5253" b="10895"/>
          <a:stretch/>
        </p:blipFill>
        <p:spPr bwMode="auto">
          <a:xfrm>
            <a:off x="329765" y="2975859"/>
            <a:ext cx="2817295" cy="2048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99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Широкоэкранный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2021-12-14T13:14:52Z</dcterms:created>
  <dcterms:modified xsi:type="dcterms:W3CDTF">2021-12-14T13:15:26Z</dcterms:modified>
</cp:coreProperties>
</file>