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013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2858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6639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643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2280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2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242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3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9500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212745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212745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2412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428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732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40527" y="444333"/>
            <a:ext cx="5265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Инвестиционный проект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3603" y="5361674"/>
            <a:ext cx="12022257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Планируемое использование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: Строительство завода по переработке плодоовощной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продукции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Адрес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: Краснодарский край, Ленинградский район, п. Первомайский, ул. Первомайская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92365" y="1104357"/>
            <a:ext cx="784071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Основные характеристики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: площадь (примерно)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73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000м2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Удаленность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: электроснабжение –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000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м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                        газоснабжение – 700 м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                        водоснабжение – 100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м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Свободная мощность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–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0,0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6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 МВт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Категория земель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земли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сельскохозяйственного назначения 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Целевое использование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: для сельскохозяйственного использования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Территориальная зона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: Зона П-5 выделена для обеспечения правовых условий формирования предприятий, производств и объектов V класса опасности, с низкими уровнями шума и загрязнения.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1)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Хранение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и переработка сельскохозяйственной продукции.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2) Производственная деятельность.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)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Тяжелая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промышленность.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4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)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Автомобилестроительная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промышленность.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5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)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Легкая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промышленность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6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)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Пищевая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промышленность.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7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)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Строительная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промышленность.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8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)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Склады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Кадастровый квартал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: 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23:19:0601000:38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D:\ ДОКУМЕНТЫ ПЫРХОВА Set\ИНВЕСТИЦИИ 2020 год\Отчеты Инвестиции\Фото 11.12.2020\П1 Первомайсий Плод.Овощн.прод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65" y="1104357"/>
            <a:ext cx="2817295" cy="1827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/>
          <p:nvPr/>
        </p:nvPicPr>
        <p:blipFill>
          <a:blip r:embed="rId3"/>
          <a:stretch>
            <a:fillRect/>
          </a:stretch>
        </p:blipFill>
        <p:spPr>
          <a:xfrm>
            <a:off x="329765" y="2971928"/>
            <a:ext cx="2817295" cy="205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72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</Words>
  <Application>Microsoft Office PowerPoint</Application>
  <PresentationFormat>Широкоэкранный</PresentationFormat>
  <Paragraphs>28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9" baseType="lpstr">
      <vt:lpstr>Arial</vt:lpstr>
      <vt:lpstr>Arial Black</vt:lpstr>
      <vt:lpstr>Franklin Gothic Book</vt:lpstr>
      <vt:lpstr>Franklin Gothic Medium</vt:lpstr>
      <vt:lpstr>Times New Roman</vt:lpstr>
      <vt:lpstr>Tunga</vt:lpstr>
      <vt:lpstr>Wingdings</vt:lpstr>
      <vt:lpstr>Углы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1</cp:revision>
  <dcterms:created xsi:type="dcterms:W3CDTF">2021-12-14T13:21:23Z</dcterms:created>
  <dcterms:modified xsi:type="dcterms:W3CDTF">2021-12-14T13:21:58Z</dcterms:modified>
</cp:coreProperties>
</file>