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22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64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21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5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5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8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7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7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24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0DF6-85F9-4B1A-A4AB-8ACDEE970F3B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4092D-0B59-4E00-9E57-1911A2DE395D}" type="slidenum">
              <a:rPr kumimoji="0" lang="ru-RU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66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0528" y="493927"/>
            <a:ext cx="526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Инвестиционный проект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210" y="5437999"/>
            <a:ext cx="1122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Планируемое использование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Строительство гостиницы с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автосервисом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Адрес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Краснодарский край, Ленинградский район, поселок Октябрьский,  улица 30 лет Победы, 1-Ж.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9176" y="1029943"/>
            <a:ext cx="83299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Основные характеристики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площадь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9 495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Удаленность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электроснабжение –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350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газоснабжение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400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водоснабжение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1 000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Категория земель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земли населенных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пунктов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Свободная мощность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2,65 МВт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Целевое использование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гостиница, мотели, общежития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Территориальная зона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 ОД-2. Зона делового, общественного и коммерческого назначения местного значения.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1) Хранение автотранспорта.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Административные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здания организаций, обеспечивающих предоставление коммунальных услуг.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3) Дома социального обслуживания.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Общежития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Объекты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культурно-досуговой деятельности.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Деловое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управление.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Объекты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торговли (торговые центры, торгово-развлекательные центры (комплексы).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Магазины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) Площадки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для занятий спортом.  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Кадастровый номер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:  23:19:1104020:8</a:t>
            </a:r>
          </a:p>
        </p:txBody>
      </p:sp>
      <p:pic>
        <p:nvPicPr>
          <p:cNvPr id="9" name="Рисунок 8" descr="D:\ ДОКУМЕНТЫ ПЫРХОВА Set\ИНВЕСТИЦИИ 2020 год\Отчеты Инвестиции\Фото 11.12.2020\П5 Новоуманское гостинница с автосер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5" y="1104358"/>
            <a:ext cx="2810762" cy="182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82" y="2975859"/>
            <a:ext cx="2797046" cy="20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2021-12-14T13:17:47Z</dcterms:created>
  <dcterms:modified xsi:type="dcterms:W3CDTF">2021-12-14T13:18:12Z</dcterms:modified>
</cp:coreProperties>
</file>